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Nome Cognome: Gabriele Leone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Matricola: O46002230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Data: 27/03/21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FILMBOX è un applicazione per appassionati di cinema e non. </a:t>
            </a:r>
          </a:p>
          <a:p>
            <a:pPr lvl="1"/>
            <a:r>
              <a:rPr lang="it-IT" sz="2000" dirty="0"/>
              <a:t>Nasce con lo scopo principale di poter segnare digitalmente i film visti inserendo nello specifico la data di visione ed eventualmente altre informazioni quali, per esempio, il tipo di visione (Netflix, </a:t>
            </a:r>
            <a:r>
              <a:rPr lang="it-IT" sz="2000" dirty="0" err="1"/>
              <a:t>blu-ray</a:t>
            </a:r>
            <a:r>
              <a:rPr lang="it-IT" sz="2000" dirty="0"/>
              <a:t>, Cinema, ecc) o lasciare una recensione con un voto.</a:t>
            </a:r>
          </a:p>
          <a:p>
            <a:pPr lvl="1"/>
            <a:r>
              <a:rPr lang="it-IT" sz="2000" dirty="0"/>
              <a:t>L’applicazione inoltre possiede un ricco database dove è possibile trovare informazioni su qualsiasi film, attore, regista o casa di produzione.</a:t>
            </a:r>
          </a:p>
          <a:p>
            <a:pPr lvl="1"/>
            <a:r>
              <a:rPr lang="it-IT" sz="2000" dirty="0"/>
              <a:t>Infine, caratteristica non da meno è la possibilità di comunicare, attraverso la piattaforma, con altri utenti iscritti in modo da condividere il proprio diario e leggere recensioni altrui.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F9BC1EE7-0ED5-4421-90FE-AA202723F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695" y="511388"/>
            <a:ext cx="2970579" cy="5546725"/>
          </a:xfr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A7603AB-1BDD-4C53-B1F5-7755B2E78736}"/>
              </a:ext>
            </a:extLst>
          </p:cNvPr>
          <p:cNvSpPr txBox="1"/>
          <p:nvPr/>
        </p:nvSpPr>
        <p:spPr>
          <a:xfrm>
            <a:off x="8789014" y="2684585"/>
            <a:ext cx="34348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Nb. Anziché riscrivere il codice (nelle slide successive) ho preferito segnare soltanto le righe di codice che si occupano della sezione specificata</a:t>
            </a:r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023C7B4-0A77-47C6-9445-D25058326E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125" y="2127579"/>
            <a:ext cx="6554788" cy="2590142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DE21CF29-C046-45CD-B2E7-32E00DD9CF29}"/>
              </a:ext>
            </a:extLst>
          </p:cNvPr>
          <p:cNvCxnSpPr/>
          <p:nvPr/>
        </p:nvCxnSpPr>
        <p:spPr>
          <a:xfrm>
            <a:off x="11469950" y="2127579"/>
            <a:ext cx="0" cy="2590142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15C01DD-4D63-4270-BDE0-B1FF483CB574}"/>
              </a:ext>
            </a:extLst>
          </p:cNvPr>
          <p:cNvSpPr txBox="1"/>
          <p:nvPr/>
        </p:nvSpPr>
        <p:spPr>
          <a:xfrm>
            <a:off x="11439678" y="3069806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600px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9958A2A-A1F2-428D-8A61-D727B3BA4856}"/>
              </a:ext>
            </a:extLst>
          </p:cNvPr>
          <p:cNvSpPr txBox="1"/>
          <p:nvPr/>
        </p:nvSpPr>
        <p:spPr>
          <a:xfrm>
            <a:off x="4810125" y="5308847"/>
            <a:ext cx="2623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Header:</a:t>
            </a:r>
          </a:p>
          <a:p>
            <a:r>
              <a:rPr lang="it-IT" dirty="0"/>
              <a:t>HTML: da riga 12 a riga 30</a:t>
            </a:r>
          </a:p>
          <a:p>
            <a:r>
              <a:rPr lang="it-IT" dirty="0"/>
              <a:t>CSS: da riga 11 a riga 76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DE7955C-7AE0-451B-A7B6-F0B525FBE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429" y="3139138"/>
            <a:ext cx="6997912" cy="559443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DB189A82-1158-4F58-A14F-BB1AC4E4F17C}"/>
              </a:ext>
            </a:extLst>
          </p:cNvPr>
          <p:cNvSpPr/>
          <p:nvPr/>
        </p:nvSpPr>
        <p:spPr>
          <a:xfrm>
            <a:off x="4614429" y="481662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Nav:</a:t>
            </a:r>
          </a:p>
          <a:p>
            <a:r>
              <a:rPr lang="it-IT" dirty="0"/>
              <a:t>HTML: da riga 14 a riga 25</a:t>
            </a:r>
          </a:p>
          <a:p>
            <a:r>
              <a:rPr lang="it-IT" dirty="0"/>
              <a:t>CSS: da riga 38 a riga 64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45CBD4-04D6-4A77-A1C3-A7F2DE657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006" y="324031"/>
            <a:ext cx="8113994" cy="372736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E3C5880-0442-4844-87CC-5E8E22517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868" y="2462968"/>
            <a:ext cx="7842600" cy="3557763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D7E5E671-073D-4ABA-89CA-5CB0D79FEA6A}"/>
              </a:ext>
            </a:extLst>
          </p:cNvPr>
          <p:cNvCxnSpPr/>
          <p:nvPr/>
        </p:nvCxnSpPr>
        <p:spPr>
          <a:xfrm>
            <a:off x="5175627" y="517677"/>
            <a:ext cx="560181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2D655EB-62A4-4F08-9203-FC2E565A2DC6}"/>
              </a:ext>
            </a:extLst>
          </p:cNvPr>
          <p:cNvSpPr txBox="1"/>
          <p:nvPr/>
        </p:nvSpPr>
        <p:spPr>
          <a:xfrm>
            <a:off x="6647418" y="306339"/>
            <a:ext cx="2658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70% della pagina (90% se width&lt;650px)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FCCF583B-5A22-4251-9E7A-9281069A3848}"/>
              </a:ext>
            </a:extLst>
          </p:cNvPr>
          <p:cNvCxnSpPr/>
          <p:nvPr/>
        </p:nvCxnSpPr>
        <p:spPr>
          <a:xfrm>
            <a:off x="10990555" y="2211644"/>
            <a:ext cx="0" cy="2752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B65D42A-5223-4654-8EE7-DBFB968791EA}"/>
              </a:ext>
            </a:extLst>
          </p:cNvPr>
          <p:cNvSpPr txBox="1"/>
          <p:nvPr/>
        </p:nvSpPr>
        <p:spPr>
          <a:xfrm>
            <a:off x="10987507" y="2223848"/>
            <a:ext cx="486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50px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D8FF8544-A1E8-4787-B2B5-67B2B4B224A6}"/>
              </a:ext>
            </a:extLst>
          </p:cNvPr>
          <p:cNvCxnSpPr/>
          <p:nvPr/>
        </p:nvCxnSpPr>
        <p:spPr>
          <a:xfrm>
            <a:off x="10990555" y="3974352"/>
            <a:ext cx="0" cy="2752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29026C1-92FB-475C-A7A0-69DEF4D32C84}"/>
              </a:ext>
            </a:extLst>
          </p:cNvPr>
          <p:cNvSpPr txBox="1"/>
          <p:nvPr/>
        </p:nvSpPr>
        <p:spPr>
          <a:xfrm>
            <a:off x="10986901" y="3960403"/>
            <a:ext cx="486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50px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F1511C5-E2F4-4FD2-9A6C-B421429EF1EE}"/>
              </a:ext>
            </a:extLst>
          </p:cNvPr>
          <p:cNvSpPr txBox="1"/>
          <p:nvPr/>
        </p:nvSpPr>
        <p:spPr>
          <a:xfrm>
            <a:off x="10986901" y="5755869"/>
            <a:ext cx="486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50px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9F4C89AA-F503-42BC-9715-6B8BCFE2049A}"/>
              </a:ext>
            </a:extLst>
          </p:cNvPr>
          <p:cNvSpPr txBox="1"/>
          <p:nvPr/>
        </p:nvSpPr>
        <p:spPr>
          <a:xfrm>
            <a:off x="10986295" y="355133"/>
            <a:ext cx="486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50px</a:t>
            </a:r>
          </a:p>
        </p:txBody>
      </p: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6B0F3B11-B565-496B-BE40-C5FAA9B0E7D0}"/>
              </a:ext>
            </a:extLst>
          </p:cNvPr>
          <p:cNvCxnSpPr/>
          <p:nvPr/>
        </p:nvCxnSpPr>
        <p:spPr>
          <a:xfrm>
            <a:off x="10978897" y="5745477"/>
            <a:ext cx="0" cy="2752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C15059AA-98CF-4015-947E-FA591F206D0D}"/>
              </a:ext>
            </a:extLst>
          </p:cNvPr>
          <p:cNvCxnSpPr/>
          <p:nvPr/>
        </p:nvCxnSpPr>
        <p:spPr>
          <a:xfrm>
            <a:off x="10978897" y="324031"/>
            <a:ext cx="0" cy="2752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1CAC18CE-0981-4FE5-B6F1-E6540672C393}"/>
              </a:ext>
            </a:extLst>
          </p:cNvPr>
          <p:cNvCxnSpPr/>
          <p:nvPr/>
        </p:nvCxnSpPr>
        <p:spPr>
          <a:xfrm>
            <a:off x="5060272" y="583338"/>
            <a:ext cx="0" cy="16283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4A5DAE6E-5872-4E8A-8651-27D0F0E7FA5E}"/>
              </a:ext>
            </a:extLst>
          </p:cNvPr>
          <p:cNvCxnSpPr/>
          <p:nvPr/>
        </p:nvCxnSpPr>
        <p:spPr>
          <a:xfrm>
            <a:off x="5043996" y="2486898"/>
            <a:ext cx="0" cy="16283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093EA2F-A2E8-4DC5-8C53-A4271292612C}"/>
              </a:ext>
            </a:extLst>
          </p:cNvPr>
          <p:cNvCxnSpPr/>
          <p:nvPr/>
        </p:nvCxnSpPr>
        <p:spPr>
          <a:xfrm>
            <a:off x="5043996" y="4249606"/>
            <a:ext cx="0" cy="16283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34E071B-4B17-48ED-9EE9-BADEEF524AD7}"/>
              </a:ext>
            </a:extLst>
          </p:cNvPr>
          <p:cNvSpPr txBox="1"/>
          <p:nvPr/>
        </p:nvSpPr>
        <p:spPr>
          <a:xfrm>
            <a:off x="4477201" y="4897564"/>
            <a:ext cx="5647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300px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ACBCCC07-E028-4F47-BB23-80C6CA6BA5EB}"/>
              </a:ext>
            </a:extLst>
          </p:cNvPr>
          <p:cNvSpPr txBox="1"/>
          <p:nvPr/>
        </p:nvSpPr>
        <p:spPr>
          <a:xfrm>
            <a:off x="4459204" y="3162551"/>
            <a:ext cx="5647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300px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EA2A3272-EE03-48A6-9946-E6D9542493BE}"/>
              </a:ext>
            </a:extLst>
          </p:cNvPr>
          <p:cNvSpPr txBox="1"/>
          <p:nvPr/>
        </p:nvSpPr>
        <p:spPr>
          <a:xfrm>
            <a:off x="4459204" y="1319579"/>
            <a:ext cx="5647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300px</a:t>
            </a:r>
          </a:p>
        </p:txBody>
      </p: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3146527D-E619-4E49-A0FE-A33EFAA23126}"/>
              </a:ext>
            </a:extLst>
          </p:cNvPr>
          <p:cNvCxnSpPr/>
          <p:nvPr/>
        </p:nvCxnSpPr>
        <p:spPr>
          <a:xfrm flipV="1">
            <a:off x="5415379" y="5877912"/>
            <a:ext cx="2719624" cy="164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BEE604F1-1B70-4092-A6D1-414784892A5B}"/>
              </a:ext>
            </a:extLst>
          </p:cNvPr>
          <p:cNvCxnSpPr/>
          <p:nvPr/>
        </p:nvCxnSpPr>
        <p:spPr>
          <a:xfrm flipV="1">
            <a:off x="8153793" y="5854864"/>
            <a:ext cx="2719624" cy="164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140761C4-EA47-47DB-BD8F-1E6E8192899A}"/>
              </a:ext>
            </a:extLst>
          </p:cNvPr>
          <p:cNvSpPr txBox="1"/>
          <p:nvPr/>
        </p:nvSpPr>
        <p:spPr>
          <a:xfrm>
            <a:off x="5452718" y="5863092"/>
            <a:ext cx="2690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50% del contenitore -&gt; 35% della pagina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2ACBFA45-3BFB-4EEB-A3C2-2DA60E7CD1C8}"/>
              </a:ext>
            </a:extLst>
          </p:cNvPr>
          <p:cNvSpPr txBox="1"/>
          <p:nvPr/>
        </p:nvSpPr>
        <p:spPr>
          <a:xfrm>
            <a:off x="8248486" y="5913335"/>
            <a:ext cx="2690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50% del contenitore -&gt; 35% della pagina</a:t>
            </a:r>
          </a:p>
        </p:txBody>
      </p:sp>
      <p:sp>
        <p:nvSpPr>
          <p:cNvPr id="41" name="Rettangolo 40">
            <a:extLst>
              <a:ext uri="{FF2B5EF4-FFF2-40B4-BE49-F238E27FC236}">
                <a16:creationId xmlns:a16="http://schemas.microsoft.com/office/drawing/2014/main" id="{480C53B7-CE6F-4B3B-B3D9-876E611102AC}"/>
              </a:ext>
            </a:extLst>
          </p:cNvPr>
          <p:cNvSpPr/>
          <p:nvPr/>
        </p:nvSpPr>
        <p:spPr>
          <a:xfrm>
            <a:off x="4484594" y="593973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Article:</a:t>
            </a:r>
          </a:p>
          <a:p>
            <a:r>
              <a:rPr lang="it-IT" dirty="0"/>
              <a:t>HTML: da riga 31 a riga 53</a:t>
            </a:r>
          </a:p>
          <a:p>
            <a:r>
              <a:rPr lang="it-IT" dirty="0"/>
              <a:t>CSS: da riga 77 a riga 115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933673-39E3-4641-A6AE-D48708E9A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332" y="3171401"/>
            <a:ext cx="7286946" cy="802951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A919C651-F3C5-4E71-9AAC-C82F19C076B8}"/>
              </a:ext>
            </a:extLst>
          </p:cNvPr>
          <p:cNvCxnSpPr/>
          <p:nvPr/>
        </p:nvCxnSpPr>
        <p:spPr>
          <a:xfrm>
            <a:off x="4314548" y="3171401"/>
            <a:ext cx="0" cy="8029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4E32935-A4B3-4478-8D06-92CC7B7CB1B6}"/>
              </a:ext>
            </a:extLst>
          </p:cNvPr>
          <p:cNvSpPr txBox="1"/>
          <p:nvPr/>
        </p:nvSpPr>
        <p:spPr>
          <a:xfrm>
            <a:off x="4155979" y="3984494"/>
            <a:ext cx="5647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100px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E57B4BB-56BE-410C-A558-DED192E6651C}"/>
              </a:ext>
            </a:extLst>
          </p:cNvPr>
          <p:cNvCxnSpPr/>
          <p:nvPr/>
        </p:nvCxnSpPr>
        <p:spPr>
          <a:xfrm>
            <a:off x="4438332" y="3062796"/>
            <a:ext cx="252176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846653D7-F284-4430-80D9-6FDD6AD4AE33}"/>
              </a:ext>
            </a:extLst>
          </p:cNvPr>
          <p:cNvCxnSpPr/>
          <p:nvPr/>
        </p:nvCxnSpPr>
        <p:spPr>
          <a:xfrm>
            <a:off x="9203517" y="3064275"/>
            <a:ext cx="252176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702D586-4E41-488F-9126-F7A9B45F0ABC}"/>
              </a:ext>
            </a:extLst>
          </p:cNvPr>
          <p:cNvSpPr txBox="1"/>
          <p:nvPr/>
        </p:nvSpPr>
        <p:spPr>
          <a:xfrm>
            <a:off x="10097952" y="2785797"/>
            <a:ext cx="12394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33% della pagina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9E0B523B-0055-4D98-A641-EF87574BF28E}"/>
              </a:ext>
            </a:extLst>
          </p:cNvPr>
          <p:cNvSpPr txBox="1"/>
          <p:nvPr/>
        </p:nvSpPr>
        <p:spPr>
          <a:xfrm>
            <a:off x="5102454" y="2785797"/>
            <a:ext cx="12394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33% della pagina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5F1BA39C-48EF-4E75-96F3-DBC0F825F94E}"/>
              </a:ext>
            </a:extLst>
          </p:cNvPr>
          <p:cNvSpPr/>
          <p:nvPr/>
        </p:nvSpPr>
        <p:spPr>
          <a:xfrm>
            <a:off x="4314548" y="455643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/>
              <a:t>Footer:</a:t>
            </a:r>
          </a:p>
          <a:p>
            <a:r>
              <a:rPr lang="it-IT" dirty="0"/>
              <a:t>HTML: da riga 54 a riga 58</a:t>
            </a:r>
          </a:p>
          <a:p>
            <a:r>
              <a:rPr lang="it-IT" dirty="0"/>
              <a:t>CSS: da riga 116 a riga 141</a:t>
            </a:r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285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</vt:lpstr>
      <vt:lpstr>Menù navigazione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Gabriele Leone</cp:lastModifiedBy>
  <cp:revision>10</cp:revision>
  <dcterms:created xsi:type="dcterms:W3CDTF">2021-03-24T16:57:46Z</dcterms:created>
  <dcterms:modified xsi:type="dcterms:W3CDTF">2021-03-27T19:32:30Z</dcterms:modified>
</cp:coreProperties>
</file>

<file path=docProps/thumbnail.jpeg>
</file>